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M Hanna" panose="020B0604020202020204" charset="-127"/>
      <p:regular r:id="rId10"/>
    </p:embeddedFont>
    <p:embeddedFont>
      <p:font typeface="Canva Sans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CB76D-2682-7EB8-0F7D-AE6ACBF37E87}" v="8" dt="2024-05-19T20:11:53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5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13.svg"/><Relationship Id="rId4" Type="http://schemas.openxmlformats.org/officeDocument/2006/relationships/image" Target="../media/image23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13.svg"/><Relationship Id="rId4" Type="http://schemas.openxmlformats.org/officeDocument/2006/relationships/image" Target="../media/image23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13.svg"/><Relationship Id="rId4" Type="http://schemas.openxmlformats.org/officeDocument/2006/relationships/image" Target="../media/image23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13.svg"/><Relationship Id="rId4" Type="http://schemas.openxmlformats.org/officeDocument/2006/relationships/image" Target="../media/image23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6.png"/><Relationship Id="rId5" Type="http://schemas.openxmlformats.org/officeDocument/2006/relationships/image" Target="../media/image30.png"/><Relationship Id="rId15" Type="http://schemas.openxmlformats.org/officeDocument/2006/relationships/image" Target="../media/image8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95592" y="1819844"/>
            <a:ext cx="12296817" cy="526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59"/>
              </a:lnSpc>
            </a:pPr>
            <a:r>
              <a:rPr lang="en-US" sz="13979">
                <a:solidFill>
                  <a:srgbClr val="FFFFFF"/>
                </a:solidFill>
                <a:latin typeface="BM Hanna"/>
              </a:rPr>
              <a:t>QUIZ</a:t>
            </a:r>
          </a:p>
          <a:p>
            <a:pPr algn="ctr">
              <a:lnSpc>
                <a:spcPts val="13559"/>
              </a:lnSpc>
            </a:pPr>
            <a:r>
              <a:rPr lang="en-US" sz="13979">
                <a:solidFill>
                  <a:srgbClr val="FFFFFF"/>
                </a:solidFill>
                <a:latin typeface="BM Hanna"/>
              </a:rPr>
              <a:t>MANAGEMENT</a:t>
            </a:r>
          </a:p>
          <a:p>
            <a:pPr marL="0" lvl="0" indent="0" algn="ctr">
              <a:lnSpc>
                <a:spcPts val="13559"/>
              </a:lnSpc>
              <a:spcBef>
                <a:spcPct val="0"/>
              </a:spcBef>
            </a:pPr>
            <a:r>
              <a:rPr lang="en-US" sz="13979">
                <a:solidFill>
                  <a:srgbClr val="FFFFFF"/>
                </a:solidFill>
                <a:latin typeface="BM Hanna"/>
              </a:rPr>
              <a:t>SYSTEM</a:t>
            </a:r>
          </a:p>
        </p:txBody>
      </p:sp>
      <p:sp>
        <p:nvSpPr>
          <p:cNvPr id="4" name="Freeform 4"/>
          <p:cNvSpPr/>
          <p:nvPr/>
        </p:nvSpPr>
        <p:spPr>
          <a:xfrm>
            <a:off x="12814669" y="2449308"/>
            <a:ext cx="7065092" cy="8144199"/>
          </a:xfrm>
          <a:custGeom>
            <a:avLst/>
            <a:gdLst/>
            <a:ahLst/>
            <a:cxnLst/>
            <a:rect l="l" t="t" r="r" b="b"/>
            <a:pathLst>
              <a:path w="7065092" h="8144199">
                <a:moveTo>
                  <a:pt x="0" y="0"/>
                </a:moveTo>
                <a:lnTo>
                  <a:pt x="7065093" y="0"/>
                </a:lnTo>
                <a:lnTo>
                  <a:pt x="7065093" y="8144199"/>
                </a:lnTo>
                <a:lnTo>
                  <a:pt x="0" y="81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33448" y="-1279629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98693" y="-662043"/>
            <a:ext cx="5155216" cy="4114800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0" y="0"/>
                </a:moveTo>
                <a:lnTo>
                  <a:pt x="5155216" y="0"/>
                </a:lnTo>
                <a:lnTo>
                  <a:pt x="515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26312">
            <a:off x="-796615" y="5045557"/>
            <a:ext cx="7584413" cy="6908710"/>
          </a:xfrm>
          <a:custGeom>
            <a:avLst/>
            <a:gdLst/>
            <a:ahLst/>
            <a:cxnLst/>
            <a:rect l="l" t="t" r="r" b="b"/>
            <a:pathLst>
              <a:path w="7584413" h="6908710">
                <a:moveTo>
                  <a:pt x="0" y="0"/>
                </a:moveTo>
                <a:lnTo>
                  <a:pt x="7584413" y="0"/>
                </a:lnTo>
                <a:lnTo>
                  <a:pt x="7584413" y="6908710"/>
                </a:lnTo>
                <a:lnTo>
                  <a:pt x="0" y="69087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44333" y="7771831"/>
            <a:ext cx="4199333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Presentation By 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Matthew Mokhles</a:t>
            </a:r>
          </a:p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Veronia Gamil</a:t>
            </a:r>
          </a:p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Beshoy Marco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1592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0" y="0"/>
                </a:moveTo>
                <a:lnTo>
                  <a:pt x="4910562" y="0"/>
                </a:lnTo>
                <a:lnTo>
                  <a:pt x="4910562" y="4437363"/>
                </a:lnTo>
                <a:lnTo>
                  <a:pt x="0" y="443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949030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4910562" y="0"/>
                </a:moveTo>
                <a:lnTo>
                  <a:pt x="0" y="0"/>
                </a:lnTo>
                <a:lnTo>
                  <a:pt x="0" y="4437363"/>
                </a:lnTo>
                <a:lnTo>
                  <a:pt x="4910562" y="4437363"/>
                </a:lnTo>
                <a:lnTo>
                  <a:pt x="49105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5627" y="5071260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20345" y="5071260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0" y="0"/>
                </a:lnTo>
                <a:lnTo>
                  <a:pt x="4847310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25062" y="5071260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34131" y="4484988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38848" y="4484988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43565" y="4484988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59189" y="662295"/>
            <a:ext cx="8969623" cy="25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BM Hanna"/>
              </a:rPr>
              <a:t>LIST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9616" y="5942515"/>
            <a:ext cx="41993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44333" y="5942515"/>
            <a:ext cx="41993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Key 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49051" y="5942515"/>
            <a:ext cx="419933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Technologies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86914" y="2018689"/>
            <a:ext cx="7978637" cy="9386632"/>
          </a:xfrm>
          <a:custGeom>
            <a:avLst/>
            <a:gdLst/>
            <a:ahLst/>
            <a:cxnLst/>
            <a:rect l="l" t="t" r="r" b="b"/>
            <a:pathLst>
              <a:path w="7978637" h="9386632">
                <a:moveTo>
                  <a:pt x="7978637" y="0"/>
                </a:moveTo>
                <a:lnTo>
                  <a:pt x="0" y="0"/>
                </a:lnTo>
                <a:lnTo>
                  <a:pt x="0" y="9386632"/>
                </a:lnTo>
                <a:lnTo>
                  <a:pt x="7978637" y="9386632"/>
                </a:lnTo>
                <a:lnTo>
                  <a:pt x="79786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069909"/>
            <a:ext cx="9393142" cy="7653268"/>
            <a:chOff x="0" y="0"/>
            <a:chExt cx="2473914" cy="2015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3914" cy="2015676"/>
            </a:xfrm>
            <a:custGeom>
              <a:avLst/>
              <a:gdLst/>
              <a:ahLst/>
              <a:cxnLst/>
              <a:rect l="l" t="t" r="r" b="b"/>
              <a:pathLst>
                <a:path w="2473914" h="2015676">
                  <a:moveTo>
                    <a:pt x="34617" y="0"/>
                  </a:moveTo>
                  <a:lnTo>
                    <a:pt x="2439297" y="0"/>
                  </a:lnTo>
                  <a:cubicBezTo>
                    <a:pt x="2458415" y="0"/>
                    <a:pt x="2473914" y="15498"/>
                    <a:pt x="2473914" y="34617"/>
                  </a:cubicBezTo>
                  <a:lnTo>
                    <a:pt x="2473914" y="1981059"/>
                  </a:lnTo>
                  <a:cubicBezTo>
                    <a:pt x="2473914" y="2000177"/>
                    <a:pt x="2458415" y="2015676"/>
                    <a:pt x="2439297" y="2015676"/>
                  </a:cubicBezTo>
                  <a:lnTo>
                    <a:pt x="34617" y="2015676"/>
                  </a:lnTo>
                  <a:cubicBezTo>
                    <a:pt x="15498" y="2015676"/>
                    <a:pt x="0" y="2000177"/>
                    <a:pt x="0" y="1981059"/>
                  </a:cubicBezTo>
                  <a:lnTo>
                    <a:pt x="0" y="34617"/>
                  </a:lnTo>
                  <a:cubicBezTo>
                    <a:pt x="0" y="15498"/>
                    <a:pt x="15498" y="0"/>
                    <a:pt x="3461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473914" cy="207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1296154" y="-440959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53695">
            <a:off x="8607328" y="732714"/>
            <a:ext cx="3629027" cy="4674391"/>
          </a:xfrm>
          <a:custGeom>
            <a:avLst/>
            <a:gdLst/>
            <a:ahLst/>
            <a:cxnLst/>
            <a:rect l="l" t="t" r="r" b="b"/>
            <a:pathLst>
              <a:path w="3629027" h="4674391">
                <a:moveTo>
                  <a:pt x="0" y="0"/>
                </a:moveTo>
                <a:lnTo>
                  <a:pt x="3629028" y="0"/>
                </a:lnTo>
                <a:lnTo>
                  <a:pt x="3629028" y="4674391"/>
                </a:lnTo>
                <a:lnTo>
                  <a:pt x="0" y="46743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4363" y="3900745"/>
            <a:ext cx="7599867" cy="25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BM Hanna"/>
              </a:rPr>
              <a:t>INTRO</a:t>
            </a:r>
          </a:p>
          <a:p>
            <a:pPr algn="l">
              <a:lnSpc>
                <a:spcPts val="9699"/>
              </a:lnSpc>
            </a:pPr>
            <a:r>
              <a:rPr lang="en-US" sz="9999">
                <a:solidFill>
                  <a:srgbClr val="000000"/>
                </a:solidFill>
                <a:latin typeface="BM Hanna"/>
              </a:rPr>
              <a:t>eduction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4838" y="6412169"/>
            <a:ext cx="8247134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Quiz Management System is an innovative platform designed to streamline and enhance the process of creating, managing, and delivering quizzes in educational settings. The system aims to provide a comprehensive solution for teachers to effortlessly generate quizzes, track student performance, and analyze results, while also offering students a user-friendly interface to take quizzes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57338" y="1293043"/>
            <a:ext cx="10173324" cy="86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1"/>
              </a:lnSpc>
            </a:pPr>
            <a:r>
              <a:rPr lang="en-US" sz="6599">
                <a:solidFill>
                  <a:srgbClr val="FFFFFF"/>
                </a:solidFill>
                <a:latin typeface="BM Hanna"/>
              </a:rPr>
              <a:t>KEY FEATURES</a:t>
            </a:r>
          </a:p>
        </p:txBody>
      </p:sp>
      <p:sp>
        <p:nvSpPr>
          <p:cNvPr id="7" name="Freeform 7"/>
          <p:cNvSpPr/>
          <p:nvPr/>
        </p:nvSpPr>
        <p:spPr>
          <a:xfrm>
            <a:off x="1893236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85277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34987" y="3729352"/>
            <a:ext cx="5289174" cy="129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5108">
                <a:solidFill>
                  <a:srgbClr val="000000"/>
                </a:solidFill>
                <a:latin typeface="BM Hanna"/>
              </a:rPr>
              <a:t>REAL-TIME QUIZ CUSTOMIZATION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5347980" y="6215144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5"/>
                </a:lnTo>
                <a:lnTo>
                  <a:pt x="0" y="33668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60712" y="7285213"/>
            <a:ext cx="4884022" cy="158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4208">
                <a:solidFill>
                  <a:srgbClr val="000000"/>
                </a:solidFill>
                <a:latin typeface="BM Hanna"/>
              </a:rPr>
              <a:t>ATTENDANCE AND PERFORMANCE TRACKING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95516" y="3729352"/>
            <a:ext cx="5489009" cy="129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5108">
                <a:solidFill>
                  <a:srgbClr val="000000"/>
                </a:solidFill>
                <a:latin typeface="BM Hanna"/>
              </a:rPr>
              <a:t>DYNAMIC QUIZ GENERATION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84839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85280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44866" y="5884835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93236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85277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2634" y="3497962"/>
            <a:ext cx="5289174" cy="191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5108">
                <a:solidFill>
                  <a:srgbClr val="000000"/>
                </a:solidFill>
                <a:latin typeface="BM Hanna"/>
              </a:rPr>
              <a:t>AI-ENHANCED QUESTION GENERATION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5347980" y="6215144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5"/>
                </a:lnTo>
                <a:lnTo>
                  <a:pt x="0" y="33668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60712" y="7408456"/>
            <a:ext cx="4884022" cy="106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4208">
                <a:solidFill>
                  <a:srgbClr val="000000"/>
                </a:solidFill>
                <a:latin typeface="BM Hanna"/>
              </a:rPr>
              <a:t>USER-FRIENDLY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89986" y="3564637"/>
            <a:ext cx="5700068" cy="175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7"/>
              </a:lnSpc>
            </a:pPr>
            <a:r>
              <a:rPr lang="en-US" sz="4708">
                <a:solidFill>
                  <a:srgbClr val="000000"/>
                </a:solidFill>
                <a:latin typeface="BM Hanna"/>
              </a:rPr>
              <a:t>COMPREHENSIVE DASHBOARD FOR TEACHERS</a:t>
            </a:r>
          </a:p>
        </p:txBody>
      </p:sp>
      <p:sp>
        <p:nvSpPr>
          <p:cNvPr id="12" name="Freeform 12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384839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85280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44866" y="5884835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28763" y="1069267"/>
            <a:ext cx="10173324" cy="86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1"/>
              </a:lnSpc>
            </a:pPr>
            <a:r>
              <a:rPr lang="en-US" sz="6599">
                <a:solidFill>
                  <a:srgbClr val="FFFFFF"/>
                </a:solidFill>
                <a:latin typeface="BM Hanna"/>
              </a:rPr>
              <a:t>TECHNOLOGIES</a:t>
            </a:r>
          </a:p>
        </p:txBody>
      </p:sp>
      <p:sp>
        <p:nvSpPr>
          <p:cNvPr id="7" name="Freeform 7"/>
          <p:cNvSpPr/>
          <p:nvPr/>
        </p:nvSpPr>
        <p:spPr>
          <a:xfrm>
            <a:off x="1893236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85277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03393" y="4041576"/>
            <a:ext cx="5289174" cy="66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5108">
                <a:solidFill>
                  <a:srgbClr val="000000"/>
                </a:solidFill>
                <a:latin typeface="BM Hanna"/>
              </a:rPr>
              <a:t>FRONTEND</a:t>
            </a:r>
          </a:p>
        </p:txBody>
      </p:sp>
      <p:sp>
        <p:nvSpPr>
          <p:cNvPr id="10" name="Freeform 10"/>
          <p:cNvSpPr/>
          <p:nvPr/>
        </p:nvSpPr>
        <p:spPr>
          <a:xfrm>
            <a:off x="5347980" y="6215144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5"/>
                </a:lnTo>
                <a:lnTo>
                  <a:pt x="0" y="33668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60712" y="7614387"/>
            <a:ext cx="4884022" cy="67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5108">
                <a:solidFill>
                  <a:srgbClr val="000000"/>
                </a:solidFill>
                <a:latin typeface="BM Hanna"/>
              </a:rPr>
              <a:t>DATABASE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95516" y="4041576"/>
            <a:ext cx="5489009" cy="66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5108">
                <a:solidFill>
                  <a:srgbClr val="000000"/>
                </a:solidFill>
                <a:latin typeface="BM Hanna"/>
              </a:rPr>
              <a:t>BACKEND</a:t>
            </a:r>
          </a:p>
        </p:txBody>
      </p:sp>
      <p:sp>
        <p:nvSpPr>
          <p:cNvPr id="13" name="Freeform 13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84839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85280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44866" y="5884835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93236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85277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03393" y="4041576"/>
            <a:ext cx="5289174" cy="66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5108">
                <a:solidFill>
                  <a:srgbClr val="000000"/>
                </a:solidFill>
                <a:latin typeface="BM Hanna"/>
              </a:rPr>
              <a:t>NETWORKING</a:t>
            </a:r>
          </a:p>
        </p:txBody>
      </p:sp>
      <p:sp>
        <p:nvSpPr>
          <p:cNvPr id="9" name="Freeform 9"/>
          <p:cNvSpPr/>
          <p:nvPr/>
        </p:nvSpPr>
        <p:spPr>
          <a:xfrm>
            <a:off x="5347980" y="6215144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5"/>
                </a:lnTo>
                <a:lnTo>
                  <a:pt x="0" y="33668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60712" y="7165455"/>
            <a:ext cx="4884022" cy="175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7"/>
              </a:lnSpc>
            </a:pPr>
            <a:r>
              <a:rPr lang="en-US" sz="4708">
                <a:solidFill>
                  <a:srgbClr val="000000"/>
                </a:solidFill>
                <a:latin typeface="BM Hanna"/>
              </a:rPr>
              <a:t>ALGORITHM FOR RANDOMIZING QUIZZES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95516" y="4041576"/>
            <a:ext cx="5489009" cy="66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5108">
                <a:solidFill>
                  <a:srgbClr val="000000"/>
                </a:solidFill>
                <a:latin typeface="BM Hanna"/>
              </a:rPr>
              <a:t>AI INTEGRATION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384839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85280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44866" y="5884835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98597" y="-108828"/>
            <a:ext cx="6582509" cy="10746953"/>
          </a:xfrm>
          <a:custGeom>
            <a:avLst/>
            <a:gdLst/>
            <a:ahLst/>
            <a:cxnLst/>
            <a:rect l="l" t="t" r="r" b="b"/>
            <a:pathLst>
              <a:path w="6582509" h="10746953">
                <a:moveTo>
                  <a:pt x="0" y="0"/>
                </a:moveTo>
                <a:lnTo>
                  <a:pt x="6582509" y="0"/>
                </a:lnTo>
                <a:lnTo>
                  <a:pt x="6582509" y="10746953"/>
                </a:lnTo>
                <a:lnTo>
                  <a:pt x="0" y="10746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97725">
            <a:off x="13679956" y="-1054879"/>
            <a:ext cx="4476702" cy="4994292"/>
          </a:xfrm>
          <a:custGeom>
            <a:avLst/>
            <a:gdLst/>
            <a:ahLst/>
            <a:cxnLst/>
            <a:rect l="l" t="t" r="r" b="b"/>
            <a:pathLst>
              <a:path w="4476702" h="4994292">
                <a:moveTo>
                  <a:pt x="0" y="0"/>
                </a:moveTo>
                <a:lnTo>
                  <a:pt x="4476701" y="0"/>
                </a:lnTo>
                <a:lnTo>
                  <a:pt x="4476701" y="4994292"/>
                </a:lnTo>
                <a:lnTo>
                  <a:pt x="0" y="499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44550" y="2366363"/>
            <a:ext cx="5751911" cy="14071953"/>
          </a:xfrm>
          <a:custGeom>
            <a:avLst/>
            <a:gdLst/>
            <a:ahLst/>
            <a:cxnLst/>
            <a:rect l="l" t="t" r="r" b="b"/>
            <a:pathLst>
              <a:path w="5751911" h="14071953">
                <a:moveTo>
                  <a:pt x="0" y="0"/>
                </a:moveTo>
                <a:lnTo>
                  <a:pt x="5751911" y="0"/>
                </a:lnTo>
                <a:lnTo>
                  <a:pt x="5751911" y="14071954"/>
                </a:lnTo>
                <a:lnTo>
                  <a:pt x="0" y="14071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92658" y="5143500"/>
            <a:ext cx="4946577" cy="5519194"/>
          </a:xfrm>
          <a:custGeom>
            <a:avLst/>
            <a:gdLst/>
            <a:ahLst/>
            <a:cxnLst/>
            <a:rect l="l" t="t" r="r" b="b"/>
            <a:pathLst>
              <a:path w="4946577" h="5519194">
                <a:moveTo>
                  <a:pt x="4946577" y="0"/>
                </a:moveTo>
                <a:lnTo>
                  <a:pt x="0" y="0"/>
                </a:lnTo>
                <a:lnTo>
                  <a:pt x="0" y="5519194"/>
                </a:lnTo>
                <a:lnTo>
                  <a:pt x="4946577" y="5519194"/>
                </a:lnTo>
                <a:lnTo>
                  <a:pt x="49465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066058" y="4957733"/>
            <a:ext cx="6322410" cy="7438130"/>
          </a:xfrm>
          <a:custGeom>
            <a:avLst/>
            <a:gdLst/>
            <a:ahLst/>
            <a:cxnLst/>
            <a:rect l="l" t="t" r="r" b="b"/>
            <a:pathLst>
              <a:path w="6322410" h="7438130">
                <a:moveTo>
                  <a:pt x="6322410" y="0"/>
                </a:moveTo>
                <a:lnTo>
                  <a:pt x="0" y="0"/>
                </a:lnTo>
                <a:lnTo>
                  <a:pt x="0" y="7438130"/>
                </a:lnTo>
                <a:lnTo>
                  <a:pt x="6322410" y="7438130"/>
                </a:lnTo>
                <a:lnTo>
                  <a:pt x="632241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26842" y="3187376"/>
            <a:ext cx="9034317" cy="426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15"/>
              </a:lnSpc>
              <a:spcBef>
                <a:spcPct val="0"/>
              </a:spcBef>
            </a:pPr>
            <a:r>
              <a:rPr lang="en-US" sz="16819">
                <a:solidFill>
                  <a:srgbClr val="FFFFFF"/>
                </a:solidFill>
                <a:latin typeface="BM Hanna"/>
              </a:rPr>
              <a:t>THANK YOU</a:t>
            </a:r>
          </a:p>
        </p:txBody>
      </p:sp>
      <p:sp>
        <p:nvSpPr>
          <p:cNvPr id="9" name="Freeform 9"/>
          <p:cNvSpPr/>
          <p:nvPr/>
        </p:nvSpPr>
        <p:spPr>
          <a:xfrm>
            <a:off x="5976517" y="-809891"/>
            <a:ext cx="4294014" cy="3427404"/>
          </a:xfrm>
          <a:custGeom>
            <a:avLst/>
            <a:gdLst/>
            <a:ahLst/>
            <a:cxnLst/>
            <a:rect l="l" t="t" r="r" b="b"/>
            <a:pathLst>
              <a:path w="4294014" h="3427404">
                <a:moveTo>
                  <a:pt x="0" y="0"/>
                </a:moveTo>
                <a:lnTo>
                  <a:pt x="4294014" y="0"/>
                </a:lnTo>
                <a:lnTo>
                  <a:pt x="4294014" y="3427404"/>
                </a:lnTo>
                <a:lnTo>
                  <a:pt x="0" y="3427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26312">
            <a:off x="6081818" y="6805324"/>
            <a:ext cx="5385775" cy="4905951"/>
          </a:xfrm>
          <a:custGeom>
            <a:avLst/>
            <a:gdLst/>
            <a:ahLst/>
            <a:cxnLst/>
            <a:rect l="l" t="t" r="r" b="b"/>
            <a:pathLst>
              <a:path w="5385775" h="4905951">
                <a:moveTo>
                  <a:pt x="0" y="0"/>
                </a:moveTo>
                <a:lnTo>
                  <a:pt x="5385774" y="0"/>
                </a:lnTo>
                <a:lnTo>
                  <a:pt x="5385774" y="4905952"/>
                </a:lnTo>
                <a:lnTo>
                  <a:pt x="0" y="49059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IT Solutions Services Pricing Plan Presentation Template</dc:title>
  <cp:revision>9</cp:revision>
  <dcterms:created xsi:type="dcterms:W3CDTF">2006-08-16T00:00:00Z</dcterms:created>
  <dcterms:modified xsi:type="dcterms:W3CDTF">2024-05-19T20:13:59Z</dcterms:modified>
  <dc:identifier>DAGFs0u_tVg</dc:identifier>
</cp:coreProperties>
</file>